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4005064"/>
            <a:ext cx="5454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Автор: начальник отдела экономического развития, предпринимательства и сельского хозяйства администрации муниципального образования Дубенский район Москаленко Т. 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1657" y="1700808"/>
            <a:ext cx="86725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                       </a:t>
            </a:r>
            <a:r>
              <a:rPr lang="ru-RU" sz="3600" b="1" dirty="0" smtClean="0">
                <a:solidFill>
                  <a:srgbClr val="002060"/>
                </a:solidFill>
              </a:rPr>
              <a:t>Тема проекта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«Развитие </a:t>
            </a:r>
            <a:r>
              <a:rPr lang="ru-RU" sz="3600" b="1" dirty="0">
                <a:solidFill>
                  <a:srgbClr val="002060"/>
                </a:solidFill>
              </a:rPr>
              <a:t>социального </a:t>
            </a:r>
            <a:r>
              <a:rPr lang="ru-RU" sz="3600" b="1" dirty="0" smtClean="0">
                <a:solidFill>
                  <a:srgbClr val="002060"/>
                </a:solidFill>
              </a:rPr>
              <a:t>партнерства»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632" y="260648"/>
            <a:ext cx="7898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Администрация муниципального образования Дубенский район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92579" y="623731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п. Дубна</a:t>
            </a:r>
            <a:endParaRPr lang="ru-RU" dirty="0"/>
          </a:p>
        </p:txBody>
      </p:sp>
      <p:pic>
        <p:nvPicPr>
          <p:cNvPr id="6" name="uncharted-waters-20240423-slid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98.902" end="72486.49280000001"/>
                  <p14:fade out="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58668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6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">
        <p14:prism isContent="1"/>
      </p:transition>
    </mc:Choice>
    <mc:Fallback>
      <p:transition spd="slow" advTm="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8" y="404663"/>
            <a:ext cx="8279651" cy="550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4665" y="5249774"/>
            <a:ext cx="8784975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cs typeface="Arabic Typesetting" panose="03020402040406030203" pitchFamily="66" charset="-78"/>
              </a:rPr>
              <a:t>Администрация Дубенского района в </a:t>
            </a:r>
            <a:r>
              <a:rPr lang="ru-RU" sz="2000" b="1" dirty="0" smtClean="0">
                <a:cs typeface="Arabic Typesetting" panose="03020402040406030203" pitchFamily="66" charset="-78"/>
              </a:rPr>
              <a:t>лице главы </a:t>
            </a:r>
            <a:r>
              <a:rPr lang="ru-RU" sz="2000" b="1" dirty="0">
                <a:cs typeface="Arabic Typesetting" panose="03020402040406030203" pitchFamily="66" charset="-78"/>
              </a:rPr>
              <a:t>администрации </a:t>
            </a:r>
            <a:r>
              <a:rPr lang="ru-RU" sz="2000" b="1" dirty="0" smtClean="0">
                <a:cs typeface="Arabic Typesetting" panose="03020402040406030203" pitchFamily="66" charset="-78"/>
              </a:rPr>
              <a:t>Гузова </a:t>
            </a:r>
            <a:r>
              <a:rPr lang="ru-RU" sz="2000" b="1" dirty="0">
                <a:cs typeface="Arabic Typesetting" panose="03020402040406030203" pitchFamily="66" charset="-78"/>
              </a:rPr>
              <a:t>Кирилла Олеговича и ООО «Центр-Известняк» в лице генерального директора Трусова Виктора Ивановича заключили соглашение о порядке использования автодорог.</a:t>
            </a:r>
          </a:p>
        </p:txBody>
      </p:sp>
    </p:spTree>
    <p:extLst>
      <p:ext uri="{BB962C8B-B14F-4D97-AF65-F5344CB8AC3E}">
        <p14:creationId xmlns:p14="http://schemas.microsoft.com/office/powerpoint/2010/main" val="157589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9">
        <p14:prism isContent="1"/>
      </p:transition>
    </mc:Choice>
    <mc:Fallback>
      <p:transition spd="slow" advTm="18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78105"/>
            <a:ext cx="8136904" cy="555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3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479">
        <p14:prism dir="d" isContent="1"/>
      </p:transition>
    </mc:Choice>
    <mc:Fallback>
      <p:transition spd="slow" advClick="0" advTm="44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72" y="147098"/>
            <a:ext cx="7485993" cy="5539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6712" y="5805264"/>
            <a:ext cx="820891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prstClr val="black"/>
                </a:solidFill>
                <a:cs typeface="Arabic Typesetting" panose="03020402040406030203" pitchFamily="66" charset="-78"/>
              </a:rPr>
              <a:t>По запросу Администрации выделяет щебень в общем объеме 2000 м</a:t>
            </a:r>
            <a:r>
              <a:rPr lang="ru-RU" sz="2000" b="1" dirty="0" smtClean="0">
                <a:solidFill>
                  <a:prstClr val="black"/>
                </a:solidFill>
                <a:cs typeface="Arabic Typesetting" panose="03020402040406030203" pitchFamily="66" charset="-78"/>
              </a:rPr>
              <a:t>. куб</a:t>
            </a:r>
            <a:r>
              <a:rPr lang="ru-RU" sz="2000" b="1" dirty="0">
                <a:solidFill>
                  <a:prstClr val="black"/>
                </a:solidFill>
                <a:cs typeface="Arabic Typesetting" panose="03020402040406030203" pitchFamily="66" charset="-78"/>
              </a:rPr>
              <a:t>; для ремонта и отсыпки </a:t>
            </a:r>
            <a:r>
              <a:rPr lang="ru-RU" sz="2000" b="1" dirty="0" smtClean="0">
                <a:solidFill>
                  <a:prstClr val="black"/>
                </a:solidFill>
                <a:cs typeface="Arabic Typesetting" panose="03020402040406030203" pitchFamily="66" charset="-78"/>
              </a:rPr>
              <a:t>дорог.</a:t>
            </a:r>
            <a:endParaRPr lang="ru-RU" sz="2000" b="1" dirty="0">
              <a:solidFill>
                <a:prstClr val="black"/>
              </a:solidFill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47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5184"/>
            <a:ext cx="7920880" cy="5607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808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09478"/>
            <a:ext cx="5534706" cy="4144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E:\Фото с щебнем\Рисунок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3840"/>
            <a:ext cx="2744717" cy="5175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3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089" y="1155199"/>
            <a:ext cx="3960440" cy="3323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813690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Благоустройство территории МКДОУ 2 п. Дубна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5013177"/>
            <a:ext cx="8748463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cs typeface="Arabic Typesetting" panose="03020402040406030203" pitchFamily="66" charset="-78"/>
              </a:rPr>
              <a:t>Долгое время территория детского сада № 2 в Дубне нуждалась в благоустройстве из-за разбитого асфальтового покрытия и полусгнившего забора вокруг прогулочных площадок. Благодаря активности жителей ситуацию удалось изменить.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50305"/>
            <a:ext cx="3123320" cy="4184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0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170"/>
            <a:ext cx="2947332" cy="4854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8532" y="5157192"/>
            <a:ext cx="8424936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cs typeface="Arabic Typesetting" panose="03020402040406030203" pitchFamily="66" charset="-78"/>
              </a:rPr>
              <a:t>Благодаря проекту «Народный бюджет» территорию детского сада привели в порядок: заменили асфальт и ограждения. Теперь более ста дошкольников и их родителей гуляют по аккуратным дорожкам.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6736"/>
            <a:ext cx="3455987" cy="4176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67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548680" y="2229542"/>
            <a:ext cx="10297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             </a:t>
            </a:r>
            <a:r>
              <a:rPr lang="ru-RU" sz="5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6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207</TotalTime>
  <Words>157</Words>
  <Application>Microsoft Office PowerPoint</Application>
  <PresentationFormat>Экран (4:3)</PresentationFormat>
  <Paragraphs>11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Петренко</dc:creator>
  <cp:lastModifiedBy>Пользователь Windows</cp:lastModifiedBy>
  <cp:revision>12</cp:revision>
  <dcterms:created xsi:type="dcterms:W3CDTF">2025-01-30T09:56:13Z</dcterms:created>
  <dcterms:modified xsi:type="dcterms:W3CDTF">2025-01-30T13:48:54Z</dcterms:modified>
</cp:coreProperties>
</file>